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História do Brasil por Período Histórico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Uma visão geral dos principais períodos da história brasileira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Período Pré-Colonial (até 1500)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Antes da chegada dos europeus, o território brasileiro era habitado por diversos povos indígenas, que viviam em comunidades organizadas e tinham culturas variadas.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Período Colonial (1500-1822)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Descobrimento (1500): Pedro Álvares Cabral chegou ao Brasil em 22 de abril de 1500.</a:t>
            </a:r>
          </a:p>
          <a:p>
            <a:r>
              <a:t>• Capitanias Hereditárias (1534): Sistema implementado pela Coroa Portuguesa para administrar e colonizar o território.</a:t>
            </a:r>
          </a:p>
          <a:p>
            <a:r>
              <a:t>• Governo-Geral (1549): Criação do Governo-Geral para centralizar a administração colonial.</a:t>
            </a:r>
          </a:p>
          <a:p>
            <a:r>
              <a:t>• Ciclo do Açúcar (séculos XVI-XVII): Economia colonial baseada na produção e exportação de açúcar.</a:t>
            </a:r>
          </a:p>
          <a:p>
            <a:r>
              <a:t>• Invasões Holandesas (1624-1654): Ocupação de partes do Nordeste, especialmente Pernambuco.</a:t>
            </a:r>
          </a:p>
          <a:p>
            <a:r>
              <a:t>• Mineração (século XVIII): Descoberta de ouro em Minas Gerais, levando a um novo ciclo econômico.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Período Imperial (1822-1889)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Independência (1822): Proclamação da Independência por Dom Pedro I em 7 de setembro de 1822.</a:t>
            </a:r>
          </a:p>
          <a:p>
            <a:r>
              <a:t>• Primeiro Reinado (1822-1831): Governo de Dom Pedro I, marcado por tensões políticas e crises econômicas.</a:t>
            </a:r>
          </a:p>
          <a:p>
            <a:r>
              <a:t>• Período Regencial (1831-1840): Fase de regências após a abdicação de Dom Pedro I, com várias revoltas regionais.</a:t>
            </a:r>
          </a:p>
          <a:p>
            <a:r>
              <a:t>• Segundo Reinado (1840-1889): Governo de Dom Pedro II, caracterizado por estabilidade política, desenvolvimento econômico e modernização.</a:t>
            </a:r>
          </a:p>
          <a:p>
            <a:r>
              <a:t>• Abolição da Escravatura (1888): Lei Áurea assinada pela Princesa Isabel em 13 de maio de 1888.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Período Republicano (1889-presente)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Primeira República (1889-1930): Conhecida como República Velha, marcada pela política dos 'coronéis'.</a:t>
            </a:r>
          </a:p>
          <a:p>
            <a:r>
              <a:t>• Era Vargas (1930-1945): Governo centralizador de Getúlio Vargas, com o Estado Novo sendo uma ditadura.</a:t>
            </a:r>
          </a:p>
          <a:p>
            <a:r>
              <a:t>• Redemocratização e República Populista (1945-1964): Instabilidade política e crescimento econômico.</a:t>
            </a:r>
          </a:p>
          <a:p>
            <a:r>
              <a:t>• Ditadura Militar (1964-1985): Regime autoritário com repressão política e crescimento econômico.</a:t>
            </a:r>
          </a:p>
          <a:p>
            <a:r>
              <a:t>• Nova República (1985-presente): Retorno à democracia, promulgação da Constituição de 1988.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Período Contemporâneo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Redemocratização (1985-presente): Processo de redemocratização com eleições presidenciais e avanços democráticos.</a:t>
            </a:r>
          </a:p>
          <a:p>
            <a:r>
              <a:t>• Plano Real (1994): Estabilização da economia e controle da hiperinflação.</a:t>
            </a:r>
          </a:p>
          <a:p>
            <a:r>
              <a:t>• Governos Recentes: Alternância de poder entre partidos políticos e foco em políticas sociais e econômicas.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