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Introdução ao Renascimento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Uma época de renovação cultural que começou na Itália no século XIV e se espalhou pela Europa.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Legado do Renascimento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O impacto duradouro do Renascimento na cultura, ciência e artes ocidentais.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Contexto Histórico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Transição da Idade Média para a Moderna. Decadência do feudalismo. Crescimento das cidades-estado italianas.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Influências Antigas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Ressurgimento do interesse pelas artes e ciências da Antiguidade Clássica.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Florença: Berço do Renascimento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Influência dos Medici. Florescimento das artes e ciências.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Avanços na Arte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Inovações na perspectiva, uso da luz e sombra e técnicas realistas.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Revolução Científica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Galileo e suas descobertas. Avanços na anatomia por Vesalius.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Literatura e Filosofia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 redescoberta de textos antigos influencia a literatura e filosofia modernas.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Impacto na Sociedade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Mudanças na religião, sociedade e política impulsionadas pelo pensamento humanista.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Expansão do Renascimento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Como o Renascimento se espalhou para o Norte através do comércio e da impressão.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