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Projeções Cartográficas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Introdução às Projeções Cartográficas</a:t>
            </a:r>
          </a:p>
          <a:p>
            <a:r>
              <a:t>- Métodos para representar a superfície tridimensional da Terra em duas dimensões.</a:t>
            </a:r>
          </a:p>
          <a:p>
            <a:r>
              <a:t>- Cada tipo de projeção tem suas características, vantagens e limitações.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Projeções Conforme (ou Equidistantes)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Projeções Conforme</a:t>
            </a:r>
          </a:p>
          <a:p>
            <a:r>
              <a:t>- Preservam as formas locais.</a:t>
            </a:r>
          </a:p>
          <a:p>
            <a:r>
              <a:t>- Distorcem as áreas.</a:t>
            </a:r>
          </a:p>
          <a:p/>
          <a:p>
            <a:r>
              <a:t>Projeção de Mercator</a:t>
            </a:r>
          </a:p>
          <a:p>
            <a:r>
              <a:t>- Desenvolvida por Gerardus Mercator em 1569.</a:t>
            </a:r>
          </a:p>
          <a:p>
            <a:r>
              <a:t>- Preserva direções e ângulos.</a:t>
            </a:r>
          </a:p>
          <a:p>
            <a:r>
              <a:t>- Útil para navegação marítima.</a:t>
            </a:r>
          </a:p>
          <a:p>
            <a:r>
              <a:t>- Distorce áreas, especialmente nas regiões polares.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Projeções Equivalentes (ou Equal Area)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Projeções Equivalentes</a:t>
            </a:r>
          </a:p>
          <a:p>
            <a:r>
              <a:t>- Preservam as áreas.</a:t>
            </a:r>
          </a:p>
          <a:p>
            <a:r>
              <a:t>- Distorcem as formas e distâncias.</a:t>
            </a:r>
          </a:p>
          <a:p/>
          <a:p>
            <a:r>
              <a:t>Projeção de Mollweide</a:t>
            </a:r>
          </a:p>
          <a:p>
            <a:r>
              <a:t>- Útil para comparações de área.</a:t>
            </a:r>
          </a:p>
          <a:p>
            <a:r>
              <a:t>- Preserva a proporção correta das áreas.</a:t>
            </a:r>
          </a:p>
          <a:p>
            <a:r>
              <a:t>- Distorce as formas das regiões.</a:t>
            </a:r>
          </a:p>
          <a:p/>
          <a:p>
            <a:r>
              <a:t>Projeção de Albers</a:t>
            </a:r>
          </a:p>
          <a:p>
            <a:r>
              <a:t>- Projeção cônica equivalente.</a:t>
            </a:r>
          </a:p>
          <a:p>
            <a:r>
              <a:t>- Boa para regiões de grandes latitudes.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Projeções Equidistantes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Projeções Equidistantes</a:t>
            </a:r>
          </a:p>
          <a:p>
            <a:r>
              <a:t>- Mantêm as distâncias precisas a partir de um ou dois pontos específicos.</a:t>
            </a:r>
          </a:p>
          <a:p>
            <a:r>
              <a:t>- Distorcem áreas e formas em outras partes.</a:t>
            </a:r>
          </a:p>
          <a:p/>
          <a:p>
            <a:r>
              <a:t>Projeção Azimutal Equidistante</a:t>
            </a:r>
          </a:p>
          <a:p>
            <a:r>
              <a:t>- Utilizada para rotas aéreas ou de rádio.</a:t>
            </a:r>
          </a:p>
          <a:p>
            <a:r>
              <a:t>- Distâncias verdadeiras a partir do ponto central.</a:t>
            </a:r>
          </a:p>
          <a:p>
            <a:r>
              <a:t>- Distorce formas e áreas fora do ponto central.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Projeções Afiláticas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Projeções Afiláticas</a:t>
            </a:r>
          </a:p>
          <a:p>
            <a:r>
              <a:t>- Não preservam fielmente nenhuma propriedade da esfera original.</a:t>
            </a:r>
          </a:p>
          <a:p>
            <a:r>
              <a:t>- Buscam equilíbrio entre distorções de área, forma, distância e direção.</a:t>
            </a:r>
          </a:p>
          <a:p/>
          <a:p>
            <a:r>
              <a:t>Projeção de Robinson</a:t>
            </a:r>
          </a:p>
          <a:p>
            <a:r>
              <a:t>- Desenvolvida por Arthur H. Robinson em 1963.</a:t>
            </a:r>
          </a:p>
          <a:p>
            <a:r>
              <a:t>- Compromisso entre distorção de áreas e formas.</a:t>
            </a:r>
          </a:p>
          <a:p>
            <a:r>
              <a:t>- Usada em atlas mundiais e mapas de parede.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Projeções Perspectivas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Projeções Perspectivas</a:t>
            </a:r>
          </a:p>
          <a:p>
            <a:r>
              <a:t>- Simulam a perspectiva de um observador em um ponto específico.</a:t>
            </a:r>
          </a:p>
          <a:p/>
          <a:p>
            <a:r>
              <a:t>Projeção Gnomônica</a:t>
            </a:r>
          </a:p>
          <a:p>
            <a:r>
              <a:t>- Linhas geodésicas aparecem como linhas retas.</a:t>
            </a:r>
          </a:p>
          <a:p>
            <a:r>
              <a:t>- Útil para navegação aérea.</a:t>
            </a:r>
          </a:p>
          <a:p>
            <a:r>
              <a:t>- Distorções aumentam com a distância do centro.</a:t>
            </a:r>
          </a:p>
          <a:p/>
          <a:p>
            <a:r>
              <a:t>Projeção Estereográfica</a:t>
            </a:r>
          </a:p>
          <a:p>
            <a:r>
              <a:t>- Preserva os ângulos.</a:t>
            </a:r>
          </a:p>
          <a:p>
            <a:r>
              <a:t>- Usada em cartografia de regiões polares e mapeamentos geológicos.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Projeções Cônicas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Projeções Cônicas</a:t>
            </a:r>
          </a:p>
          <a:p>
            <a:r>
              <a:t>- Projetam a superfície da Terra em um cone desenrolado em um plano.</a:t>
            </a:r>
          </a:p>
          <a:p/>
          <a:p>
            <a:r>
              <a:t>Projeção Cônica Conforme de Lambert</a:t>
            </a:r>
          </a:p>
          <a:p>
            <a:r>
              <a:t>- Mantém formas locais precisas.</a:t>
            </a:r>
          </a:p>
          <a:p>
            <a:r>
              <a:t>- Usada para regiões de latitude média (EUA, Europa).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Projeções Cilíndricas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Projeções Cilíndricas</a:t>
            </a:r>
          </a:p>
          <a:p>
            <a:r>
              <a:t>- Projetam a superfície da Terra em um cilindro desenrolado em um plano.</a:t>
            </a:r>
          </a:p>
          <a:p/>
          <a:p>
            <a:r>
              <a:t>Projeção Cilíndrica Equidistante</a:t>
            </a:r>
          </a:p>
          <a:p>
            <a:r>
              <a:t>- Preserva distâncias ao longo dos meridianos.</a:t>
            </a:r>
          </a:p>
          <a:p>
            <a:r>
              <a:t>- Distorções de área aumentam com a distância do equador.</a:t>
            </a:r>
          </a:p>
          <a:p/>
          <a:p>
            <a:r>
              <a:t>Projeção de Gall-Peters</a:t>
            </a:r>
          </a:p>
          <a:p>
            <a:r>
              <a:t>- Preserva proporção correta das áreas.</a:t>
            </a:r>
          </a:p>
          <a:p>
            <a:r>
              <a:t>- Destaca áreas relativas dos países.</a:t>
            </a:r>
          </a:p>
          <a:p>
            <a:r>
              <a:t>- Alternativa à Projeção de Mercator.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Escolha da Projeção</a:t>
            </a:r>
          </a:p>
          <a:p>
            <a:r>
              <a:t>- Baseada no propósito do mapa.</a:t>
            </a:r>
          </a:p>
          <a:p>
            <a:r>
              <a:t>- Necessidade de minimizar certas distorções enquanto se preserva a precisão de outras propriedades.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