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1" roundtripDataSignature="AMtx7mgT3crb5jZRqH/WBuoi8xrEbrcd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Brasil República (1889 – )</a:t>
            </a:r>
            <a:endParaRPr/>
          </a:p>
        </p:txBody>
      </p:sp>
      <p:sp>
        <p:nvSpPr>
          <p:cNvPr id="85" name="Google Shape;85;p1"/>
          <p:cNvSpPr txBox="1"/>
          <p:nvPr>
            <p:ph idx="1" type="body"/>
          </p:nvPr>
        </p:nvSpPr>
        <p:spPr>
          <a:xfrm>
            <a:off x="457200" y="1600200"/>
            <a:ext cx="8229600" cy="53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Prof. Jabis Ronaldo</a:t>
            </a:r>
            <a:endParaRPr sz="1800"/>
          </a:p>
          <a:p>
            <a:pPr indent="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Período Coberto: Era Vargas (1930 – 1945)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86" name="Google Shape;86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8105" y="3087258"/>
            <a:ext cx="5102187" cy="389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Período Provisório (1930 – 1934)</a:t>
            </a:r>
            <a:endParaRPr/>
          </a:p>
        </p:txBody>
      </p:sp>
      <p:sp>
        <p:nvSpPr>
          <p:cNvPr id="92" name="Google Shape;92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40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Ações Principais: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Emissão de decretos-lei.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Nomeação de interventores.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Atrelamento de sindicatos ao governo.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Criação do Ministério do Trabalho, Indústria e Comércio, chefiado por Lindolfo Collor.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Implementação de leis trabalhistas: jornada de 8 horas, salário mínimo, aposentadoria, férias, estabilidade.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Revolução Constitucionalista (1932), com a insatisfação da oligarquia paulista e da classe média urbana.</a:t>
            </a:r>
            <a:endParaRPr sz="1800"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Resultado: Vitória militar de Vargas e convocação de eleições para a Assembleia Nacional Constituinte em 1933.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Período Constitucional (1934 – 1937)</a:t>
            </a:r>
            <a:endParaRPr/>
          </a:p>
        </p:txBody>
      </p:sp>
      <p:sp>
        <p:nvSpPr>
          <p:cNvPr id="98" name="Google Shape;98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Constituição de 1934: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Voto secreto, obrigatório e direto.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Inclusão do voto feminino, excluindo analfabetos.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Criação da Justiça Eleitoral.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Corporativismo.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Confirmação das leis trabalhistas.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Mandato presidencial de 4 anos, com Getúlio Vargas eleito indiretamente.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Intervenção do Estado na exploração de minérios.</a:t>
            </a:r>
            <a:endParaRPr sz="1800"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Correntes Políticas Antagônicas: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Ação Integralista Brasileira (AIB): Fascista, liderada por Plínio Salgado, com apoio de setores da Igreja, classe média alta, empresários e imigrantes ítalo-germânicos.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Aliança Nacional Libertadora (ANL): Esquerda, liderada por Luís Carlos Prestes, defendendo reformas agrárias, liberdades individuais e nacionalização de empresas estrangeiras. Foi colocada na ilegalidade por Getúlio Vargas em 1935.</a:t>
            </a:r>
            <a:endParaRPr sz="1800"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Intentona Comunista (1935): Tentativa fracassada de golpe pela ANL.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Estado Novo (1937 – 1945)</a:t>
            </a:r>
            <a:endParaRPr/>
          </a:p>
        </p:txBody>
      </p:sp>
      <p:sp>
        <p:nvSpPr>
          <p:cNvPr id="104" name="Google Shape;104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40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Características: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Nova constituição (Polaca), inspirada no fascismo.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Estado de Emergência permanente, com plenos poderes ao presidente.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Fechamento do Congresso e emissão de decretos-lei.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Proibição de greves e censura permanente (DIP).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Prisão de opositores e simpatia ao fascismo.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Ação pragmática na política internacional e projeto de industrialização.</a:t>
            </a:r>
            <a:endParaRPr sz="1800"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Guerra e Economia: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Brasil declara guerra ao Eixo em 1942 após afundamento de navios brasileiros.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Criação da CLT (1943).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Participação da FEB na Itália em 1944.</a:t>
            </a:r>
            <a:endParaRPr sz="1800"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Movimentos e Queda de Vargas: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Pressão interna por democracia, culminando nas eleições de 1945.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Criação de partidos políticos (PTB e PSD) e aproximação com comunistas.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Vargas é deposto pelo exército e substituído por José Linhares até novas eleições.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Características Gerais do Governo Vargas</a:t>
            </a:r>
            <a:endParaRPr/>
          </a:p>
        </p:txBody>
      </p:sp>
      <p:sp>
        <p:nvSpPr>
          <p:cNvPr id="110" name="Google Shape;110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40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Populismo: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Autoritarismo, estatismo, corporativismo, e culto ao líder.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Concessões à camada mais pobre para obter apoio.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Nacionalismo econômico e criação de empresas estatais.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Intervenção do Estado na economia, inspirado no 'New Deal'.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Controle dos trabalhadores com criação de leis e atrelamento dos sindicatos.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Uso intenso de propaganda governamental e censura (DIP).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Descaso com trabalhadores rurais.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Incentivo ao mercado interno e recuperação do preço do café.</a:t>
            </a:r>
            <a:endParaRPr sz="1800"/>
          </a:p>
          <a:p>
            <a:pPr indent="-2540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Incentivos à indústria nacional, especialmente durante a II Guerra Mundial, com a criação da CSN e nacionalização de refinarias de petróleo.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2013-01-27T09:14:16Z</dcterms:created>
</cp:coreProperties>
</file>